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6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9AAD3-A09F-588D-4436-35A6E790E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06E15F-E5D9-05E7-2644-62DF46B495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464C05-90C2-BC2A-A361-6692F4C0A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845946-0E15-CC62-9F3B-3F96BE724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119418-95A4-82C9-8BA1-80C79AAE8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246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701DF-6C25-0799-42F0-49AAC6F0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88D68-033E-96FA-1D2C-38832330E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2D7DB9-5DFE-8071-6750-3E953DCA3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7DE4E9-371B-702A-6588-4E8AEB284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035E4B-5210-2325-A893-826759BEE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13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5E44ED-F943-727E-1B97-1F590BA574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94DE8-1A85-CAD2-EACD-C104A67A0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268C6-96AD-F76C-7E56-CCB24A7F4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3318E5-692B-3EF7-288A-F99E3CBC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3933F2-B8A4-083A-BDA5-671DBA19B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48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EBBB54-5EE2-5DB1-1FFF-6F62439A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91B1A2-854E-049F-318B-3AC17C5C8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75D5B9-6F68-D09D-6262-48064A904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53513A-1795-31EF-F7AC-725C820F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89C3D8-2826-B0C9-3250-A4EDA580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63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651A7-CBBB-6A5A-08FF-14280EC05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784D37-8C91-AA83-3FFB-FB0832EC0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C7CE1F-97D3-6FBF-D61F-21FA90587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0B8150-699C-8911-7FD5-E5F88935A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2A956E-2455-54E7-4FB5-DC47068D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125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D803C-A82F-B83B-C260-CE63EC60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B658A5-5A36-E79F-2D0A-B7342346A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F9DB27-B864-5421-7585-1BED64D73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4EE4F2-ED7C-EF18-C0CB-80D64519E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ED73E4-8C02-B665-136A-BAF6BAC8B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FA9B23-3433-B884-BB08-80C4E1C81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84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0457A-6F45-EEC0-6DB2-48614183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BCE8A2-6A2B-3CA6-77BF-CAB518E8A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AE5B3D-CE44-A59E-18A9-D86CF38EFE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1426C4-23C0-766F-A4DC-609A9377E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5DFDC4-1894-6F4C-DBED-9FF7A9108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F51F2B-6667-2110-FBB1-D2C8E25A1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750E20-0D36-C3A4-844C-679390492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6BA2A8-9604-7701-ABA1-0648CA1D4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550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F97EA1-851D-2E34-613C-2B2A594DB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8EB4FF-51B5-CF02-7455-2B0B5B4EA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4AF55F-3E41-B8FD-F3C2-14B2530FC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04CD51-BFD7-C5A4-EF56-3E4B66620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761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07273E-EFCA-7435-0D28-CE487E402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2CE934-CD6B-3B61-C052-841B99F9C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55801B-E871-7EBC-8A03-665C04654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97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00CE3-FE93-C10A-EE5D-2D721B1D5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CE3C34-9247-8124-A0AE-8D7C10C68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C0B8A3-E9BE-E6FA-4E79-A93863AB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7CF987-ED46-954F-5433-FA4A1F0B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850F48-C049-DA20-2408-8D426D140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6DBF48-32CC-836F-7C1D-565E2D96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61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AE63AC-EDB9-FFB8-3A84-FFE7C046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423C3D-1466-F20F-EBCC-2B29C8010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7762BE-0967-341E-61FF-34B0B5AC3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E42D51-C153-BE4D-13A3-0DCCF5E3A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63964-0DCA-BF9D-19A6-642379B0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E368AE-08B4-A51E-DFF4-E00B5D4F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37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D5C048-F68F-341C-CA6A-8540A1000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10DE6C-29FA-F023-33EE-421EFCC8A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C9374D-E60F-2634-3099-A27F0368C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5C96DB-C37F-4EF3-B40F-5BBDEDB90C47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92E06C-BC4B-856B-B834-56F29EADE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4C39E0-CFFA-102F-0D61-78A0940EA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A212E5-565A-4182-99A1-334306F55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92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6D79DAB-7227-A587-7976-7303CB354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1971531"/>
            <a:ext cx="6667500" cy="4448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FDE8E8-A863-3CA5-FEAE-48425721CDF8}"/>
              </a:ext>
            </a:extLst>
          </p:cNvPr>
          <p:cNvSpPr txBox="1"/>
          <p:nvPr/>
        </p:nvSpPr>
        <p:spPr>
          <a:xfrm>
            <a:off x="1939636" y="581891"/>
            <a:ext cx="8303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/>
              <a:t>공항 </a:t>
            </a:r>
            <a:r>
              <a:rPr lang="ko-KR" altLang="en-US" sz="2800" b="1" dirty="0" err="1"/>
              <a:t>백드롭</a:t>
            </a:r>
            <a:r>
              <a:rPr lang="ko-KR" altLang="en-US" sz="2800" b="1" dirty="0"/>
              <a:t> 협동로봇 시스템 기획</a:t>
            </a:r>
          </a:p>
        </p:txBody>
      </p:sp>
    </p:spTree>
    <p:extLst>
      <p:ext uri="{BB962C8B-B14F-4D97-AF65-F5344CB8AC3E}">
        <p14:creationId xmlns:p14="http://schemas.microsoft.com/office/powerpoint/2010/main" val="298928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CF3D76A-7E9E-7ED3-D526-1599C39A4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17" y="1869869"/>
            <a:ext cx="5456959" cy="3118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6CE26B-3610-97D6-00C3-49C89ADC45EA}"/>
              </a:ext>
            </a:extLst>
          </p:cNvPr>
          <p:cNvSpPr txBox="1"/>
          <p:nvPr/>
        </p:nvSpPr>
        <p:spPr>
          <a:xfrm>
            <a:off x="5924325" y="2083471"/>
            <a:ext cx="6096000" cy="2691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fontAlgn="base" latinLnBrk="1">
              <a:lnSpc>
                <a:spcPct val="160000"/>
              </a:lnSpc>
              <a:buClr>
                <a:srgbClr val="000000"/>
              </a:buClr>
              <a:buSzPts val="1000"/>
              <a:buFont typeface="한컴바탕"/>
              <a:buAutoNum type="arabicPeriod"/>
            </a:pP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고객이 지정 위치에 캐리어를 위치</a:t>
            </a:r>
            <a:endParaRPr lang="ko-KR" altLang="en-US" sz="1800" b="1" u="none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marR="0" lvl="0" indent="-342900" fontAlgn="base" latinLnBrk="1">
              <a:lnSpc>
                <a:spcPct val="160000"/>
              </a:lnSpc>
              <a:buClr>
                <a:srgbClr val="000000"/>
              </a:buClr>
              <a:buSzPts val="1000"/>
              <a:buFont typeface="한컴바탕"/>
              <a:buAutoNum type="arabicPeriod"/>
            </a:pPr>
            <a:r>
              <a:rPr lang="ko-KR" altLang="en-US" sz="1800" b="1" u="none" kern="0" spc="-30" dirty="0" err="1">
                <a:solidFill>
                  <a:srgbClr val="000000"/>
                </a:solidFill>
                <a:effectLst/>
                <a:latin typeface="+mn-ea"/>
              </a:rPr>
              <a:t>매니퓰레이터가</a:t>
            </a: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 물체를 감지하면 툴이 캐리어를 들게 함</a:t>
            </a:r>
            <a:r>
              <a:rPr lang="en-US" altLang="ko-KR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(</a:t>
            </a: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고객의 완료버튼 </a:t>
            </a:r>
            <a:r>
              <a:rPr lang="ko-KR" altLang="en-US" sz="1800" b="1" u="none" kern="0" spc="-30" dirty="0" err="1">
                <a:solidFill>
                  <a:srgbClr val="000000"/>
                </a:solidFill>
                <a:effectLst/>
                <a:latin typeface="+mn-ea"/>
              </a:rPr>
              <a:t>입력후</a:t>
            </a: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 작동</a:t>
            </a:r>
            <a:r>
              <a:rPr lang="en-US" altLang="ko-KR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)</a:t>
            </a:r>
            <a:endParaRPr lang="ko-KR" altLang="en-US" sz="1800" b="1" u="none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marR="0" lvl="0" indent="-342900" fontAlgn="base" latinLnBrk="1">
              <a:lnSpc>
                <a:spcPct val="160000"/>
              </a:lnSpc>
              <a:buClr>
                <a:srgbClr val="000000"/>
              </a:buClr>
              <a:buSzPts val="1000"/>
              <a:buFont typeface="한컴바탕"/>
              <a:buAutoNum type="arabicPeriod"/>
            </a:pP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캐리어 이동중</a:t>
            </a:r>
            <a:r>
              <a:rPr lang="en-US" altLang="ko-KR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캐리어 무게 측정 및 승무원의 수화물 스티커가 부착 가능한 위치로 이동</a:t>
            </a:r>
            <a:endParaRPr lang="ko-KR" altLang="en-US" sz="1800" b="1" u="none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marR="0" lvl="0" indent="-342900" fontAlgn="base" latinLnBrk="1">
              <a:lnSpc>
                <a:spcPct val="160000"/>
              </a:lnSpc>
              <a:spcAft>
                <a:spcPts val="800"/>
              </a:spcAft>
              <a:buClr>
                <a:srgbClr val="000000"/>
              </a:buClr>
              <a:buSzPts val="1000"/>
              <a:buFont typeface="한컴바탕"/>
              <a:buAutoNum type="arabicPeriod"/>
            </a:pP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스티커가 부착 후</a:t>
            </a:r>
            <a:r>
              <a:rPr lang="en-US" altLang="ko-KR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b="1" u="none" kern="0" spc="-30" dirty="0">
                <a:solidFill>
                  <a:srgbClr val="000000"/>
                </a:solidFill>
                <a:effectLst/>
                <a:latin typeface="+mn-ea"/>
              </a:rPr>
              <a:t>뒤쪽 컨베이어 벨트 쪽에 물건 위치</a:t>
            </a:r>
            <a:endParaRPr lang="ko-KR" altLang="en-US" sz="1800" b="1" u="none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170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C4164DC-6D91-48F8-00C1-7FD72154A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678" y="517726"/>
            <a:ext cx="8226644" cy="582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9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9E957-14DB-50E8-3FDA-FDFE783EC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6DB3C8E-3D7C-25A1-E1F7-52CA3CFB8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71" y="684950"/>
            <a:ext cx="10298258" cy="54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708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90AE6346-C585-4869-926B-579699FA8B41}"/>
              </a:ext>
            </a:extLst>
          </p:cNvPr>
          <p:cNvGrpSpPr/>
          <p:nvPr/>
        </p:nvGrpSpPr>
        <p:grpSpPr>
          <a:xfrm>
            <a:off x="468449" y="250372"/>
            <a:ext cx="11359422" cy="6357257"/>
            <a:chOff x="468449" y="159657"/>
            <a:chExt cx="11359422" cy="635725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FC3C16B-3924-2892-2E30-C49264B0C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449" y="159657"/>
              <a:ext cx="5482040" cy="635725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535D38C-3E65-017A-E278-3C879F90C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84262" y="575091"/>
              <a:ext cx="9643609" cy="55263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6589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47</Words>
  <Application>Microsoft Office PowerPoint</Application>
  <PresentationFormat>와이드스크린</PresentationFormat>
  <Paragraphs>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한컴바탕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정의재</dc:creator>
  <cp:lastModifiedBy>김차훈</cp:lastModifiedBy>
  <cp:revision>12</cp:revision>
  <dcterms:created xsi:type="dcterms:W3CDTF">2024-11-18T07:45:58Z</dcterms:created>
  <dcterms:modified xsi:type="dcterms:W3CDTF">2024-11-18T08:20:41Z</dcterms:modified>
</cp:coreProperties>
</file>

<file path=docProps/thumbnail.jpeg>
</file>